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8" r:id="rId3"/>
  </p:sldIdLst>
  <p:sldSz cx="9144000" cy="6858000" type="screen4x3"/>
  <p:notesSz cx="6889750" cy="100218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00" autoAdjust="0"/>
  </p:normalViewPr>
  <p:slideViewPr>
    <p:cSldViewPr>
      <p:cViewPr varScale="1">
        <p:scale>
          <a:sx n="117" d="100"/>
          <a:sy n="117" d="100"/>
        </p:scale>
        <p:origin x="-15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38802-4771-4E1E-80DF-D0CD3DEE265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8021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9F257-0DFC-4AF3-9538-660F86D463F4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50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E71B7-4286-472F-B0C3-F01B58CA2F60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7015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Rubrik och diagram eller organisationssch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sv-SE"/>
              <a:t>Klicka på ikonen för att lägga till SmartArt-grafik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A57A99-39E6-413B-9CB3-5ADFB832F6B2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958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DC3A9-A539-4D85-B5A6-122BA29ED890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4323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887B9-616C-448B-9C59-1ABDE62896D9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1171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5678DB-C4A3-415F-B989-945E8DE2DBD6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595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49252-4990-4AFC-978D-147E1619D342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36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9E27B-8172-48F0-B1FD-8A6B5E5A7F01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330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717C6-A676-4DEE-A8CA-A852367327B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596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E28B9-2384-4FE2-B8A6-DF2EFC62824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31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ED3BE-D342-4A9C-AD04-70064CB2150D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607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redigera huvudrubriken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EBC755-71A8-4C05-AA6A-7891CB7B5A2B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324627A1-3FE1-467D-A450-C44C5EF4A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sv-SE" dirty="0"/>
              <a:t>Organisation Länsförbundet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xmlns="" id="{AE088508-53AD-4D72-BD49-9D9423674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330123"/>
              </p:ext>
            </p:extLst>
          </p:nvPr>
        </p:nvGraphicFramePr>
        <p:xfrm>
          <a:off x="457200" y="1322704"/>
          <a:ext cx="8003232" cy="648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03232">
                  <a:extLst>
                    <a:ext uri="{9D8B030D-6E8A-4147-A177-3AD203B41FA5}">
                      <a16:colId xmlns:a16="http://schemas.microsoft.com/office/drawing/2014/main" xmlns="" val="203525793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800" dirty="0">
                          <a:effectLst/>
                        </a:rPr>
                        <a:t>    Medlemsföreningarna i Stockholms Län</a:t>
                      </a:r>
                      <a:endParaRPr lang="sv-SE" sz="2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0489772"/>
                  </a:ext>
                </a:extLst>
              </a:tr>
            </a:tbl>
          </a:graphicData>
        </a:graphic>
      </p:graphicFrame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xmlns="" id="{2FA3D3C9-2D9B-47EB-B8C1-041893B4A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95010"/>
              </p:ext>
            </p:extLst>
          </p:nvPr>
        </p:nvGraphicFramePr>
        <p:xfrm>
          <a:off x="2843808" y="2168737"/>
          <a:ext cx="3024336" cy="1044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xmlns="" val="3995046090"/>
                    </a:ext>
                  </a:extLst>
                </a:gridCol>
              </a:tblGrid>
              <a:tr h="1044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     Förbundsstämma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48375103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xmlns="" id="{C3C9FC24-0DC7-4F78-8061-37BC944C85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697378"/>
              </p:ext>
            </p:extLst>
          </p:nvPr>
        </p:nvGraphicFramePr>
        <p:xfrm>
          <a:off x="6444207" y="2243805"/>
          <a:ext cx="1800200" cy="6735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457033048"/>
                    </a:ext>
                  </a:extLst>
                </a:gridCol>
              </a:tblGrid>
              <a:tr h="6735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     </a:t>
                      </a:r>
                      <a:r>
                        <a:rPr lang="sv-SE" sz="1800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Valberedning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117562433"/>
                  </a:ext>
                </a:extLst>
              </a:tr>
            </a:tbl>
          </a:graphicData>
        </a:graphic>
      </p:graphicFrame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xmlns="" id="{E5B9595E-90DB-473E-9670-435B9D84CD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092789"/>
              </p:ext>
            </p:extLst>
          </p:nvPr>
        </p:nvGraphicFramePr>
        <p:xfrm>
          <a:off x="2843808" y="3645024"/>
          <a:ext cx="3024336" cy="144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xmlns="" val="1463544701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            </a:t>
                      </a:r>
                      <a:r>
                        <a:rPr lang="sv-SE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Förbundsstyrelse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38084953"/>
                  </a:ext>
                </a:extLst>
              </a:tr>
            </a:tbl>
          </a:graphicData>
        </a:graphic>
      </p:graphicFrame>
      <p:sp>
        <p:nvSpPr>
          <p:cNvPr id="7" name="Rektangel: övre hörn rundade 6">
            <a:extLst>
              <a:ext uri="{FF2B5EF4-FFF2-40B4-BE49-F238E27FC236}">
                <a16:creationId xmlns:a16="http://schemas.microsoft.com/office/drawing/2014/main" xmlns="" id="{5BAFE2FE-EA9C-4E16-B5A0-7D9EFB1DDBD9}"/>
              </a:ext>
            </a:extLst>
          </p:cNvPr>
          <p:cNvSpPr/>
          <p:nvPr/>
        </p:nvSpPr>
        <p:spPr>
          <a:xfrm>
            <a:off x="827584" y="3501010"/>
            <a:ext cx="849212" cy="46665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2"/>
                </a:solidFill>
              </a:rPr>
              <a:t>AU</a:t>
            </a:r>
            <a:endParaRPr lang="sv-SE" dirty="0"/>
          </a:p>
        </p:txBody>
      </p:sp>
      <p:sp>
        <p:nvSpPr>
          <p:cNvPr id="11" name="Rektangel: övre hörn rundade 10">
            <a:extLst>
              <a:ext uri="{FF2B5EF4-FFF2-40B4-BE49-F238E27FC236}">
                <a16:creationId xmlns:a16="http://schemas.microsoft.com/office/drawing/2014/main" xmlns="" id="{11D69071-63D5-4AB0-A9BC-5D83E75C59A1}"/>
              </a:ext>
            </a:extLst>
          </p:cNvPr>
          <p:cNvSpPr/>
          <p:nvPr/>
        </p:nvSpPr>
        <p:spPr>
          <a:xfrm rot="10800000" flipV="1">
            <a:off x="827584" y="2168737"/>
            <a:ext cx="1304528" cy="721600"/>
          </a:xfrm>
          <a:prstGeom prst="round2SameRect">
            <a:avLst>
              <a:gd name="adj1" fmla="val 18805"/>
              <a:gd name="adj2" fmla="val 15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2"/>
                </a:solidFill>
              </a:rPr>
              <a:t>Revisorer</a:t>
            </a:r>
            <a:endParaRPr lang="sv-SE" dirty="0"/>
          </a:p>
        </p:txBody>
      </p:sp>
      <p:sp>
        <p:nvSpPr>
          <p:cNvPr id="15" name="Flödesschema: Flersidigt dokument 14">
            <a:extLst>
              <a:ext uri="{FF2B5EF4-FFF2-40B4-BE49-F238E27FC236}">
                <a16:creationId xmlns:a16="http://schemas.microsoft.com/office/drawing/2014/main" xmlns="" id="{C2DA4E55-9B8D-41ED-AC86-1B991C104DF9}"/>
              </a:ext>
            </a:extLst>
          </p:cNvPr>
          <p:cNvSpPr/>
          <p:nvPr/>
        </p:nvSpPr>
        <p:spPr>
          <a:xfrm>
            <a:off x="6444207" y="3099725"/>
            <a:ext cx="2016225" cy="2435571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2"/>
                </a:solidFill>
              </a:rPr>
              <a:t>Arbetsgrupper</a:t>
            </a:r>
          </a:p>
        </p:txBody>
      </p:sp>
      <p:sp>
        <p:nvSpPr>
          <p:cNvPr id="17" name="Rektangel: övre hörn klippta 16">
            <a:extLst>
              <a:ext uri="{FF2B5EF4-FFF2-40B4-BE49-F238E27FC236}">
                <a16:creationId xmlns:a16="http://schemas.microsoft.com/office/drawing/2014/main" xmlns="" id="{8DED5151-DCA8-419C-9253-53F935A834B8}"/>
              </a:ext>
            </a:extLst>
          </p:cNvPr>
          <p:cNvSpPr/>
          <p:nvPr/>
        </p:nvSpPr>
        <p:spPr>
          <a:xfrm>
            <a:off x="3059832" y="5363503"/>
            <a:ext cx="2808312" cy="1219859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Hembygdskonsulent</a:t>
            </a:r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xmlns="" id="{E19AD2B0-D553-4C73-89F6-2CCDA0A7DBE1}"/>
              </a:ext>
            </a:extLst>
          </p:cNvPr>
          <p:cNvSpPr/>
          <p:nvPr/>
        </p:nvSpPr>
        <p:spPr>
          <a:xfrm>
            <a:off x="734408" y="5535296"/>
            <a:ext cx="177849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Ekonomi-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stöd</a:t>
            </a:r>
          </a:p>
        </p:txBody>
      </p:sp>
      <p:sp>
        <p:nvSpPr>
          <p:cNvPr id="21" name="Ellips 20">
            <a:extLst>
              <a:ext uri="{FF2B5EF4-FFF2-40B4-BE49-F238E27FC236}">
                <a16:creationId xmlns:a16="http://schemas.microsoft.com/office/drawing/2014/main" xmlns="" id="{67963B7C-A255-4E17-AF88-D75E137D6F6B}"/>
              </a:ext>
            </a:extLst>
          </p:cNvPr>
          <p:cNvSpPr/>
          <p:nvPr/>
        </p:nvSpPr>
        <p:spPr>
          <a:xfrm>
            <a:off x="6325344" y="5668962"/>
            <a:ext cx="201622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Redaktions-kommittee</a:t>
            </a:r>
          </a:p>
        </p:txBody>
      </p:sp>
      <p:sp>
        <p:nvSpPr>
          <p:cNvPr id="23" name="Pil: vänster 22">
            <a:extLst>
              <a:ext uri="{FF2B5EF4-FFF2-40B4-BE49-F238E27FC236}">
                <a16:creationId xmlns:a16="http://schemas.microsoft.com/office/drawing/2014/main" xmlns="" id="{778BECCD-04EC-4FBD-A00F-1DC49141F8F5}"/>
              </a:ext>
            </a:extLst>
          </p:cNvPr>
          <p:cNvSpPr/>
          <p:nvPr/>
        </p:nvSpPr>
        <p:spPr>
          <a:xfrm>
            <a:off x="5868144" y="2426427"/>
            <a:ext cx="576063" cy="39187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Pil: vänster 25">
            <a:extLst>
              <a:ext uri="{FF2B5EF4-FFF2-40B4-BE49-F238E27FC236}">
                <a16:creationId xmlns:a16="http://schemas.microsoft.com/office/drawing/2014/main" xmlns="" id="{2267C1D2-848B-440C-8F17-1ED5B6C440C3}"/>
              </a:ext>
            </a:extLst>
          </p:cNvPr>
          <p:cNvSpPr/>
          <p:nvPr/>
        </p:nvSpPr>
        <p:spPr>
          <a:xfrm>
            <a:off x="5868144" y="5986768"/>
            <a:ext cx="457200" cy="2423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Pil: nedåt 27">
            <a:extLst>
              <a:ext uri="{FF2B5EF4-FFF2-40B4-BE49-F238E27FC236}">
                <a16:creationId xmlns:a16="http://schemas.microsoft.com/office/drawing/2014/main" xmlns="" id="{2CB2EAEF-EA2E-45CE-97A1-422A2712D966}"/>
              </a:ext>
            </a:extLst>
          </p:cNvPr>
          <p:cNvSpPr/>
          <p:nvPr/>
        </p:nvSpPr>
        <p:spPr>
          <a:xfrm>
            <a:off x="4216500" y="3099725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Pil: nedåt 28">
            <a:extLst>
              <a:ext uri="{FF2B5EF4-FFF2-40B4-BE49-F238E27FC236}">
                <a16:creationId xmlns:a16="http://schemas.microsoft.com/office/drawing/2014/main" xmlns="" id="{6DD82D09-E9BE-47F8-8F33-FC62EC928898}"/>
              </a:ext>
            </a:extLst>
          </p:cNvPr>
          <p:cNvSpPr/>
          <p:nvPr/>
        </p:nvSpPr>
        <p:spPr>
          <a:xfrm>
            <a:off x="4216500" y="4846385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Pil: vänster-höger 29">
            <a:extLst>
              <a:ext uri="{FF2B5EF4-FFF2-40B4-BE49-F238E27FC236}">
                <a16:creationId xmlns:a16="http://schemas.microsoft.com/office/drawing/2014/main" xmlns="" id="{261DE1E5-8A08-4EB7-A1DE-C2C7E099ED6C}"/>
              </a:ext>
            </a:extLst>
          </p:cNvPr>
          <p:cNvSpPr/>
          <p:nvPr/>
        </p:nvSpPr>
        <p:spPr>
          <a:xfrm>
            <a:off x="2132112" y="2350295"/>
            <a:ext cx="689783" cy="27084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Pil: vänster 30">
            <a:extLst>
              <a:ext uri="{FF2B5EF4-FFF2-40B4-BE49-F238E27FC236}">
                <a16:creationId xmlns:a16="http://schemas.microsoft.com/office/drawing/2014/main" xmlns="" id="{557393EC-3441-42B4-8B77-CB7E42CB4B85}"/>
              </a:ext>
            </a:extLst>
          </p:cNvPr>
          <p:cNvSpPr/>
          <p:nvPr/>
        </p:nvSpPr>
        <p:spPr>
          <a:xfrm>
            <a:off x="2339752" y="5832439"/>
            <a:ext cx="689783" cy="15432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Pil: vänster-höger 31">
            <a:extLst>
              <a:ext uri="{FF2B5EF4-FFF2-40B4-BE49-F238E27FC236}">
                <a16:creationId xmlns:a16="http://schemas.microsoft.com/office/drawing/2014/main" xmlns="" id="{B0978538-62E3-4A9F-B49C-501173AFD4D7}"/>
              </a:ext>
            </a:extLst>
          </p:cNvPr>
          <p:cNvSpPr/>
          <p:nvPr/>
        </p:nvSpPr>
        <p:spPr>
          <a:xfrm>
            <a:off x="5724128" y="4066605"/>
            <a:ext cx="864096" cy="56407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Pil: vänster-höger 7">
            <a:extLst>
              <a:ext uri="{FF2B5EF4-FFF2-40B4-BE49-F238E27FC236}">
                <a16:creationId xmlns:a16="http://schemas.microsoft.com/office/drawing/2014/main" xmlns="" id="{B391EDE6-305A-4FD1-AC08-45009A058FCB}"/>
              </a:ext>
            </a:extLst>
          </p:cNvPr>
          <p:cNvSpPr/>
          <p:nvPr/>
        </p:nvSpPr>
        <p:spPr>
          <a:xfrm>
            <a:off x="1787219" y="3645024"/>
            <a:ext cx="1034675" cy="27084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Rektangel: övre hörn rundade 23">
            <a:extLst>
              <a:ext uri="{FF2B5EF4-FFF2-40B4-BE49-F238E27FC236}">
                <a16:creationId xmlns:a16="http://schemas.microsoft.com/office/drawing/2014/main" xmlns="" id="{55E02F1D-65BA-42F5-9A66-DBB593119E91}"/>
              </a:ext>
            </a:extLst>
          </p:cNvPr>
          <p:cNvSpPr/>
          <p:nvPr/>
        </p:nvSpPr>
        <p:spPr>
          <a:xfrm>
            <a:off x="323527" y="4066605"/>
            <a:ext cx="2149897" cy="129689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2"/>
                </a:solidFill>
              </a:rPr>
              <a:t>Sthlm:s läns Museum</a:t>
            </a:r>
          </a:p>
        </p:txBody>
      </p:sp>
      <p:sp>
        <p:nvSpPr>
          <p:cNvPr id="10" name="Pil: vänster 9">
            <a:extLst>
              <a:ext uri="{FF2B5EF4-FFF2-40B4-BE49-F238E27FC236}">
                <a16:creationId xmlns:a16="http://schemas.microsoft.com/office/drawing/2014/main" xmlns="" id="{D037C0AD-7607-442F-9537-D4A03EF69A13}"/>
              </a:ext>
            </a:extLst>
          </p:cNvPr>
          <p:cNvSpPr/>
          <p:nvPr/>
        </p:nvSpPr>
        <p:spPr>
          <a:xfrm>
            <a:off x="2417545" y="4444628"/>
            <a:ext cx="482142" cy="26476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895054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D2AFD09-AAA0-40A8-B38F-3C86297A7A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Komplext organisationsschema</Template>
  <TotalTime>39</TotalTime>
  <Words>23</Words>
  <Application>Microsoft Office PowerPoint</Application>
  <PresentationFormat>Bildspel på skärmen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Default Design</vt:lpstr>
      <vt:lpstr>Organisation Länsförbundet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Organisationsschema</dc:title>
  <dc:subject/>
  <dc:creator>Anita</dc:creator>
  <cp:keywords/>
  <dc:description/>
  <cp:lastModifiedBy>Ann Pettersson</cp:lastModifiedBy>
  <cp:revision>13</cp:revision>
  <cp:lastPrinted>2018-05-29T17:18:19Z</cp:lastPrinted>
  <dcterms:created xsi:type="dcterms:W3CDTF">2018-05-29T16:58:21Z</dcterms:created>
  <dcterms:modified xsi:type="dcterms:W3CDTF">2018-09-21T13:57:07Z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TC062561341053</vt:lpwstr>
  </property>
</Properties>
</file>